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8.png" ContentType="image/png"/>
  <Override PartName="/ppt/media/image7.png" ContentType="image/pn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64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00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00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64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 spc="-1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Arial"/>
              </a:rPr>
              <a:t>Click to edit the outline text format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spc="-1">
                <a:latin typeface="Arial"/>
              </a:rPr>
              <a:t>Second Outline Level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spc="-1">
                <a:latin typeface="Arial"/>
              </a:rPr>
              <a:t>Third Outline Level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spc="-1">
                <a:latin typeface="Arial"/>
              </a:rPr>
              <a:t>Fourth Outline Level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>
                <a:latin typeface="Arial"/>
              </a:rPr>
              <a:t>Fifth Outline Level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>
                <a:latin typeface="Arial"/>
              </a:rPr>
              <a:t>Sixth Outline Level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 spc="-1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 spc="-1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2DDD1311-7002-4092-B151-BD9E556AE67C}" type="slidenum">
              <a:rPr lang="en-US" sz="1400" spc="-1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712440" y="2743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1" lang="en-US" sz="3200" spc="-1">
                <a:latin typeface="Courier New"/>
              </a:rPr>
              <a:t>See Through</a:t>
            </a:r>
            <a:endParaRPr/>
          </a:p>
          <a:p>
            <a:pPr algn="ctr"/>
            <a:r>
              <a:rPr lang="en-US" sz="3200" spc="-1">
                <a:latin typeface="Courier New"/>
              </a:rPr>
              <a:t>A Project For those concerned with Aesthetic Authenticity</a:t>
            </a:r>
            <a:endParaRPr/>
          </a:p>
          <a:p>
            <a:pPr algn="ctr"/>
            <a:r>
              <a:rPr lang="en-US" sz="3200" spc="-1">
                <a:latin typeface="Courier New"/>
              </a:rPr>
              <a:t>By: The Elon Musketeers</a:t>
            </a:r>
            <a:endParaRPr/>
          </a:p>
          <a:p>
            <a:pPr algn="ctr"/>
            <a:r>
              <a:rPr lang="en-US" sz="3200" spc="-1">
                <a:latin typeface="Courier New"/>
              </a:rPr>
              <a:t>(Angelo Mandato and Ese Osaghae)</a:t>
            </a:r>
            <a:endParaRPr/>
          </a:p>
          <a:p>
            <a:pPr algn="ctr"/>
            <a:endParaRPr/>
          </a:p>
        </p:txBody>
      </p:sp>
    </p:spTree>
  </p:cSld>
  <p:transition spd="med">
    <p:comb dir="horz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Shape 1"/>
          <p:cNvSpPr txBox="1"/>
          <p:nvPr/>
        </p:nvSpPr>
        <p:spPr>
          <a:xfrm>
            <a:off x="504000" y="-7200"/>
            <a:ext cx="9071640" cy="1879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 spc="-1">
                <a:latin typeface="Arial"/>
              </a:rPr>
              <a:t>
</a:t>
            </a:r>
            <a:r>
              <a:rPr lang="en-US" sz="4400" spc="-1">
                <a:latin typeface="Arial"/>
              </a:rPr>
              <a:t>
</a:t>
            </a:r>
            <a:endParaRPr/>
          </a:p>
        </p:txBody>
      </p:sp>
      <p:sp>
        <p:nvSpPr>
          <p:cNvPr id="41" name="TextShape 2"/>
          <p:cNvSpPr txBox="1"/>
          <p:nvPr/>
        </p:nvSpPr>
        <p:spPr>
          <a:xfrm>
            <a:off x="504000" y="3013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1765080" y="740160"/>
            <a:ext cx="6583680" cy="587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504000" y="3013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 rot="21597600">
            <a:off x="505440" y="1356480"/>
            <a:ext cx="9071640" cy="4646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3013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1828800" y="457200"/>
            <a:ext cx="6675120" cy="6675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 spc="-1">
                <a:latin typeface="Courier New"/>
              </a:rPr>
              <a:t>Current Format of Camera </a:t>
            </a:r>
            <a:endParaRPr/>
          </a:p>
        </p:txBody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2551320" y="3749040"/>
            <a:ext cx="4672440" cy="3108960"/>
          </a:xfrm>
          <a:prstGeom prst="rect">
            <a:avLst/>
          </a:prstGeom>
          <a:ln>
            <a:noFill/>
          </a:ln>
        </p:spPr>
      </p:pic>
      <p:sp>
        <p:nvSpPr>
          <p:cNvPr id="49" name="TextShape 2"/>
          <p:cNvSpPr txBox="1"/>
          <p:nvPr/>
        </p:nvSpPr>
        <p:spPr>
          <a:xfrm>
            <a:off x="365760" y="731520"/>
            <a:ext cx="907164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marL="216000" indent="-216000" algn="ctr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A high tech 2 MP camera is currently used for the Mars Curiosity Rover</a:t>
            </a:r>
            <a:endParaRPr/>
          </a:p>
          <a:p>
            <a:pPr marL="216000" indent="-216000" algn="ctr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Arial"/>
              </a:rPr>
              <a:t> </a:t>
            </a:r>
            <a:endParaRPr/>
          </a:p>
        </p:txBody>
      </p:sp>
    </p:spTree>
  </p:cSld>
  <p:transition spd="med">
    <p:comb dir="horz"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 spc="-1">
                <a:latin typeface="Courier New"/>
              </a:rPr>
              <a:t>Problem</a:t>
            </a:r>
            <a:endParaRPr/>
          </a:p>
        </p:txBody>
      </p:sp>
      <p:sp>
        <p:nvSpPr>
          <p:cNvPr id="51" name="TextShape 2"/>
          <p:cNvSpPr txBox="1"/>
          <p:nvPr/>
        </p:nvSpPr>
        <p:spPr>
          <a:xfrm>
            <a:off x="504000" y="1193040"/>
            <a:ext cx="907164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Being able to focus a camera without extensive control after multiple shots</a:t>
            </a:r>
            <a:endParaRPr/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 </a:t>
            </a:r>
            <a:endParaRPr/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In order to get a 3D landscape picture physics and camera angle geometry are problematic</a:t>
            </a:r>
            <a:endParaRPr/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 </a:t>
            </a:r>
            <a:endParaRPr/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The pictures taken by this camera are of high quality, but there is a vast of data taken.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spc="-1">
                <a:latin typeface="Courier New"/>
              </a:rPr>
              <a:t>A lot of snapshots to ensure good pictures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spc="-1">
                <a:latin typeface="Arial"/>
              </a:rPr>
              <a:t>    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 spc="-1">
                <a:latin typeface="Courier New"/>
              </a:rPr>
              <a:t>Lytro</a:t>
            </a:r>
            <a:endParaRPr/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2377440" y="2818440"/>
            <a:ext cx="4426920" cy="3125160"/>
          </a:xfrm>
          <a:prstGeom prst="rect">
            <a:avLst/>
          </a:prstGeom>
          <a:ln>
            <a:noFill/>
          </a:ln>
        </p:spPr>
      </p:pic>
      <p:sp>
        <p:nvSpPr>
          <p:cNvPr id="54" name="TextShape 2"/>
          <p:cNvSpPr txBox="1"/>
          <p:nvPr/>
        </p:nvSpPr>
        <p:spPr>
          <a:xfrm>
            <a:off x="3071160" y="1706400"/>
            <a:ext cx="4426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Light-field Photography</a:t>
            </a:r>
            <a:endParaRPr/>
          </a:p>
        </p:txBody>
      </p:sp>
    </p:spTree>
  </p:cSld>
  <p:transition spd="med">
    <p:comb dir="horz"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 spc="-1">
                <a:latin typeface="Courier New"/>
              </a:rPr>
              <a:t>LIDAR Lite</a:t>
            </a:r>
            <a:r>
              <a:rPr lang="en-US" sz="4400" spc="-1">
                <a:latin typeface="Arial"/>
              </a:rPr>
              <a:t> </a:t>
            </a:r>
            <a:endParaRPr/>
          </a:p>
        </p:txBody>
      </p:sp>
      <p:sp>
        <p:nvSpPr>
          <p:cNvPr id="56" name="TextShape 2"/>
          <p:cNvSpPr txBox="1"/>
          <p:nvPr/>
        </p:nvSpPr>
        <p:spPr>
          <a:xfrm>
            <a:off x="504000" y="1769040"/>
            <a:ext cx="4426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/>
          </a:p>
        </p:txBody>
      </p:sp>
      <p:sp>
        <p:nvSpPr>
          <p:cNvPr id="57" name="TextShape 3"/>
          <p:cNvSpPr txBox="1"/>
          <p:nvPr/>
        </p:nvSpPr>
        <p:spPr>
          <a:xfrm>
            <a:off x="5152680" y="1769040"/>
            <a:ext cx="4426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Satellite Technology</a:t>
            </a:r>
            <a:r>
              <a:rPr lang="en-US" sz="3200" spc="-1">
                <a:latin typeface="Arial"/>
              </a:rPr>
              <a:t> </a:t>
            </a:r>
            <a:endParaRPr/>
          </a:p>
        </p:txBody>
      </p:sp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 rot="21580800">
            <a:off x="379440" y="1477080"/>
            <a:ext cx="5001120" cy="5001120"/>
          </a:xfrm>
          <a:prstGeom prst="rect">
            <a:avLst/>
          </a:prstGeom>
          <a:ln>
            <a:noFill/>
          </a:ln>
        </p:spPr>
      </p:pic>
    </p:spTree>
  </p:cSld>
  <p:transition spd="med">
    <p:comb dir="horz"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 spc="-1">
                <a:latin typeface="Arial"/>
              </a:rPr>
              <a:t>Benefits</a:t>
            </a:r>
            <a:endParaRPr/>
          </a:p>
        </p:txBody>
      </p:sp>
      <p:sp>
        <p:nvSpPr>
          <p:cNvPr id="60" name="TextShape 2"/>
          <p:cNvSpPr txBox="1"/>
          <p:nvPr/>
        </p:nvSpPr>
        <p:spPr>
          <a:xfrm>
            <a:off x="504000" y="1769040"/>
            <a:ext cx="907164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Ability to capture 3D visualization more accurately  </a:t>
            </a:r>
            <a:endParaRPr/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Using less data storage</a:t>
            </a:r>
            <a:endParaRPr/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spc="-1">
                <a:latin typeface="Courier New"/>
              </a:rPr>
              <a:t>The ability to integrate with existing software and hardware 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spc="-1">
                <a:latin typeface="Courier New"/>
              </a:rPr>
              <a:t>Oculus Rift 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spc="-1">
                <a:latin typeface="Courier New"/>
              </a:rPr>
              <a:t>Stellarium 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Application>LibreOffice/5.0.3.2$Linux_x86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2016-04-24T12:10:22Z</dcterms:created>
  <dc:creator>Ese Osaghae</dc:creator>
  <dc:language>en-US</dc:language>
  <cp:lastModifiedBy>Ese Osaghae</cp:lastModifiedBy>
  <dcterms:modified xsi:type="dcterms:W3CDTF">2016-04-24T14:56:28Z</dcterms:modified>
  <cp:revision>2</cp:revision>
</cp:coreProperties>
</file>